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63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57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215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809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744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867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57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79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8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742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11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7037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59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116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4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067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6025B-CF06-42DE-94AE-2D9696D5056A}" type="datetimeFigureOut">
              <a:rPr lang="zh-TW" altLang="en-US" smtClean="0"/>
              <a:t>2019/12/9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2481A2-38A7-4E77-94E2-EB40398F6C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97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emf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1704860" y="353156"/>
            <a:ext cx="5171777" cy="517057"/>
          </a:xfrm>
        </p:spPr>
        <p:txBody>
          <a:bodyPr>
            <a:normAutofit/>
          </a:bodyPr>
          <a:lstStyle/>
          <a:p>
            <a:r>
              <a:rPr lang="zh-TW" altLang="en-US" sz="2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</a:t>
            </a:r>
            <a:r>
              <a:rPr lang="zh-TW" altLang="en-US" sz="2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科技人文發展中心</a:t>
            </a:r>
            <a:r>
              <a:rPr kumimoji="1" lang="zh-TW" altLang="en-US" sz="2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盛大</a:t>
            </a:r>
            <a:r>
              <a:rPr kumimoji="1" lang="zh-TW" altLang="en-US" sz="2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開幕</a:t>
            </a:r>
            <a:endParaRPr kumimoji="1" lang="zh-TW" altLang="en-US" sz="2200" b="1" dirty="0"/>
          </a:p>
        </p:txBody>
      </p:sp>
      <p:pic>
        <p:nvPicPr>
          <p:cNvPr id="4" name="圖片 3" descr="IMG_2029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4128" y="2824069"/>
            <a:ext cx="2104879" cy="1577948"/>
          </a:xfrm>
          <a:prstGeom prst="rect">
            <a:avLst/>
          </a:prstGeom>
        </p:spPr>
      </p:pic>
      <p:pic>
        <p:nvPicPr>
          <p:cNvPr id="6" name="圖片 5" descr="IMG_2034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4860" y="5159217"/>
            <a:ext cx="1824204" cy="1368153"/>
          </a:xfrm>
          <a:prstGeom prst="rect">
            <a:avLst/>
          </a:prstGeom>
        </p:spPr>
      </p:pic>
      <p:pic>
        <p:nvPicPr>
          <p:cNvPr id="7" name="圖片 6" descr="IMG_2035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9625" y="2158199"/>
            <a:ext cx="1824203" cy="1368152"/>
          </a:xfrm>
          <a:prstGeom prst="rect">
            <a:avLst/>
          </a:prstGeom>
        </p:spPr>
      </p:pic>
      <p:pic>
        <p:nvPicPr>
          <p:cNvPr id="8" name="圖片 7" descr="IMG_2032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2745" y="3565514"/>
            <a:ext cx="1824203" cy="1368152"/>
          </a:xfrm>
          <a:prstGeom prst="rect">
            <a:avLst/>
          </a:prstGeom>
        </p:spPr>
      </p:pic>
      <p:pic>
        <p:nvPicPr>
          <p:cNvPr id="10" name="圖片 9" descr="IMG_2045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6580" y="2705528"/>
            <a:ext cx="2339273" cy="1753663"/>
          </a:xfrm>
          <a:prstGeom prst="rect">
            <a:avLst/>
          </a:prstGeom>
        </p:spPr>
      </p:pic>
      <p:pic>
        <p:nvPicPr>
          <p:cNvPr id="11" name="圖片 10" descr="IMG_2056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6063" y="4674151"/>
            <a:ext cx="2103931" cy="1577948"/>
          </a:xfrm>
          <a:prstGeom prst="rect">
            <a:avLst/>
          </a:prstGeom>
        </p:spPr>
      </p:pic>
      <p:pic>
        <p:nvPicPr>
          <p:cNvPr id="12" name="圖片 11" descr="IMG_2073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0260" y="4760273"/>
            <a:ext cx="2039845" cy="1529884"/>
          </a:xfrm>
          <a:prstGeom prst="rect">
            <a:avLst/>
          </a:prstGeom>
        </p:spPr>
      </p:pic>
      <p:pic>
        <p:nvPicPr>
          <p:cNvPr id="13" name="圖片 12" descr="IMG_2107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4009" y="4722215"/>
            <a:ext cx="2039845" cy="1529884"/>
          </a:xfrm>
          <a:prstGeom prst="rect">
            <a:avLst/>
          </a:prstGeom>
        </p:spPr>
      </p:pic>
      <p:pic>
        <p:nvPicPr>
          <p:cNvPr id="14" name="圖片 13" descr="IMG_2143.jp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4007" y="2828809"/>
            <a:ext cx="2225392" cy="1669044"/>
          </a:xfrm>
          <a:prstGeom prst="rect">
            <a:avLst/>
          </a:prstGeom>
        </p:spPr>
      </p:pic>
      <p:grpSp>
        <p:nvGrpSpPr>
          <p:cNvPr id="26" name="群組 25">
            <a:extLst>
              <a:ext uri="{FF2B5EF4-FFF2-40B4-BE49-F238E27FC236}">
                <a16:creationId xmlns:a16="http://schemas.microsoft.com/office/drawing/2014/main" xmlns="" id="{5CAE69DC-3E28-4868-968C-793A1AC7E072}"/>
              </a:ext>
            </a:extLst>
          </p:cNvPr>
          <p:cNvGrpSpPr/>
          <p:nvPr/>
        </p:nvGrpSpPr>
        <p:grpSpPr>
          <a:xfrm>
            <a:off x="7231316" y="258532"/>
            <a:ext cx="3758326" cy="954403"/>
            <a:chOff x="4144857" y="546233"/>
            <a:chExt cx="3758326" cy="1081504"/>
          </a:xfrm>
        </p:grpSpPr>
        <p:grpSp>
          <p:nvGrpSpPr>
            <p:cNvPr id="20" name="群組 19">
              <a:extLst>
                <a:ext uri="{FF2B5EF4-FFF2-40B4-BE49-F238E27FC236}">
                  <a16:creationId xmlns:a16="http://schemas.microsoft.com/office/drawing/2014/main" xmlns="" id="{F5F27CF7-B80F-4CE7-8F2B-8B757E2AE6DB}"/>
                </a:ext>
              </a:extLst>
            </p:cNvPr>
            <p:cNvGrpSpPr/>
            <p:nvPr/>
          </p:nvGrpSpPr>
          <p:grpSpPr>
            <a:xfrm>
              <a:off x="4144857" y="546233"/>
              <a:ext cx="3758326" cy="1081504"/>
              <a:chOff x="4026404" y="1138034"/>
              <a:chExt cx="5139883" cy="1081504"/>
            </a:xfrm>
          </p:grpSpPr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xmlns="" id="{1DB6038A-477F-4B6B-B418-ED42ABAC5D57}"/>
                  </a:ext>
                </a:extLst>
              </p:cNvPr>
              <p:cNvSpPr/>
              <p:nvPr/>
            </p:nvSpPr>
            <p:spPr>
              <a:xfrm>
                <a:off x="4026404" y="1138034"/>
                <a:ext cx="5139883" cy="108150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3" name="圖片 2">
                <a:extLst>
                  <a:ext uri="{FF2B5EF4-FFF2-40B4-BE49-F238E27FC236}">
                    <a16:creationId xmlns:a16="http://schemas.microsoft.com/office/drawing/2014/main" xmlns="" id="{8D2600A6-D8B6-4BAF-9829-44B3DC6DDB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31814" y="1196465"/>
                <a:ext cx="1029898" cy="959138"/>
              </a:xfrm>
              <a:prstGeom prst="rect">
                <a:avLst/>
              </a:prstGeom>
            </p:spPr>
          </p:pic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xmlns="" id="{5BD25D91-D29E-4416-8BF2-35169A8264A6}"/>
                  </a:ext>
                </a:extLst>
              </p:cNvPr>
              <p:cNvSpPr txBox="1"/>
              <p:nvPr/>
            </p:nvSpPr>
            <p:spPr>
              <a:xfrm>
                <a:off x="5161714" y="1245259"/>
                <a:ext cx="2700560" cy="767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2000" b="1" dirty="0">
                    <a:solidFill>
                      <a:schemeClr val="accent5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中心經理</a:t>
                </a:r>
                <a:endParaRPr lang="en-US" altLang="zh-TW" sz="2000" b="1" dirty="0">
                  <a:solidFill>
                    <a:schemeClr val="accent5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zh-TW" altLang="en-US" dirty="0"/>
              </a:p>
            </p:txBody>
          </p:sp>
        </p:grp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xmlns="" id="{0D9729BE-F1E5-44E3-97AC-210ECC1EC0C2}"/>
                </a:ext>
              </a:extLst>
            </p:cNvPr>
            <p:cNvSpPr/>
            <p:nvPr/>
          </p:nvSpPr>
          <p:spPr>
            <a:xfrm>
              <a:off x="4935638" y="1145380"/>
              <a:ext cx="2929135" cy="4185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dirty="0"/>
                <a:t>Dr. </a:t>
              </a:r>
              <a:r>
                <a:rPr lang="en-US" altLang="zh-TW" dirty="0" err="1"/>
                <a:t>Saiyed</a:t>
              </a:r>
              <a:r>
                <a:rPr lang="en-US" altLang="zh-TW" dirty="0"/>
                <a:t> Muhammed </a:t>
              </a:r>
              <a:r>
                <a:rPr lang="en-US" altLang="zh-TW" dirty="0" err="1"/>
                <a:t>Hyder</a:t>
              </a:r>
              <a:endParaRPr lang="zh-TW" altLang="en-US" dirty="0"/>
            </a:p>
          </p:txBody>
        </p:sp>
      </p:grpSp>
      <p:grpSp>
        <p:nvGrpSpPr>
          <p:cNvPr id="25" name="群組 24">
            <a:extLst>
              <a:ext uri="{FF2B5EF4-FFF2-40B4-BE49-F238E27FC236}">
                <a16:creationId xmlns:a16="http://schemas.microsoft.com/office/drawing/2014/main" xmlns="" id="{A1DECD0B-06BB-4E70-893F-5892B5E0B2AD}"/>
              </a:ext>
            </a:extLst>
          </p:cNvPr>
          <p:cNvGrpSpPr/>
          <p:nvPr/>
        </p:nvGrpSpPr>
        <p:grpSpPr>
          <a:xfrm>
            <a:off x="7244884" y="1506263"/>
            <a:ext cx="3763406" cy="1029219"/>
            <a:chOff x="4176948" y="1844824"/>
            <a:chExt cx="3763406" cy="1029219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xmlns="" id="{FAAC5287-C668-418E-B3A6-3509FB7AC26D}"/>
                </a:ext>
              </a:extLst>
            </p:cNvPr>
            <p:cNvSpPr/>
            <p:nvPr/>
          </p:nvSpPr>
          <p:spPr>
            <a:xfrm>
              <a:off x="4176948" y="1844824"/>
              <a:ext cx="3758326" cy="102921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22" name="圖片 21">
              <a:extLst>
                <a:ext uri="{FF2B5EF4-FFF2-40B4-BE49-F238E27FC236}">
                  <a16:creationId xmlns:a16="http://schemas.microsoft.com/office/drawing/2014/main" xmlns="" id="{4B0747B6-31A5-4971-8312-519D31711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02125" y="1971040"/>
              <a:ext cx="841235" cy="814387"/>
            </a:xfrm>
            <a:prstGeom prst="rect">
              <a:avLst/>
            </a:prstGeom>
          </p:spPr>
        </p:pic>
        <p:sp>
          <p:nvSpPr>
            <p:cNvPr id="23" name="文字方塊 22">
              <a:extLst>
                <a:ext uri="{FF2B5EF4-FFF2-40B4-BE49-F238E27FC236}">
                  <a16:creationId xmlns:a16="http://schemas.microsoft.com/office/drawing/2014/main" xmlns="" id="{998EA8AE-603E-4F4F-9F59-F92BB19D398D}"/>
                </a:ext>
              </a:extLst>
            </p:cNvPr>
            <p:cNvSpPr txBox="1"/>
            <p:nvPr/>
          </p:nvSpPr>
          <p:spPr>
            <a:xfrm>
              <a:off x="5165772" y="1935614"/>
              <a:ext cx="18730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b="1" dirty="0">
                  <a:solidFill>
                    <a:schemeClr val="accent5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中心主任</a:t>
              </a: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xmlns="" id="{7AC42F14-E9CE-4418-8A08-4E013B1C13E5}"/>
                </a:ext>
              </a:extLst>
            </p:cNvPr>
            <p:cNvSpPr/>
            <p:nvPr/>
          </p:nvSpPr>
          <p:spPr>
            <a:xfrm>
              <a:off x="5210055" y="2406066"/>
              <a:ext cx="27302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dirty="0"/>
                <a:t>Ananya </a:t>
              </a:r>
              <a:r>
                <a:rPr lang="en-US" altLang="zh-TW" dirty="0" err="1"/>
                <a:t>Anupornwattanakit</a:t>
              </a:r>
              <a:endParaRPr lang="zh-TW" altLang="en-US" dirty="0"/>
            </a:p>
          </p:txBody>
        </p:sp>
      </p:grpSp>
      <p:pic>
        <p:nvPicPr>
          <p:cNvPr id="28" name="圖片 27">
            <a:extLst>
              <a:ext uri="{FF2B5EF4-FFF2-40B4-BE49-F238E27FC236}">
                <a16:creationId xmlns:a16="http://schemas.microsoft.com/office/drawing/2014/main" xmlns="" id="{9E68E669-F508-41EC-AC7D-70CFFDA65C4B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1496" y="937223"/>
            <a:ext cx="2829361" cy="136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745121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18</Words>
  <Application>Microsoft Office PowerPoint</Application>
  <PresentationFormat>寬螢幕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Century Gothic</vt:lpstr>
      <vt:lpstr>Wingdings 3</vt:lpstr>
      <vt:lpstr>絲縷</vt:lpstr>
      <vt:lpstr>醫療科技人文發展中心盛大開幕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醫療科技人文發展中心盛大開幕</dc:title>
  <dc:creator>Owner</dc:creator>
  <cp:lastModifiedBy>Owner</cp:lastModifiedBy>
  <cp:revision>1</cp:revision>
  <dcterms:created xsi:type="dcterms:W3CDTF">2019-12-09T09:55:10Z</dcterms:created>
  <dcterms:modified xsi:type="dcterms:W3CDTF">2019-12-09T09:57:00Z</dcterms:modified>
</cp:coreProperties>
</file>